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file:///C:\Users\yugua\Desktop\VR4D&#35299;&#21078;&#23637;&#31034;.mp4" TargetMode="External"/><Relationship Id="rId2" Type="http://schemas.openxmlformats.org/officeDocument/2006/relationships/video" Target="file:///C:\Users\yugua\Desktop\VR4D&#35299;&#21078;&#23637;&#31034;.mp4" TargetMode="Externa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GIF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rgbClr val="D6E6F5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30000"/>
                <a:lumOff val="70000"/>
              </a:scheme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ctrTitle"/>
          </p:nvPr>
        </p:nvSpPr>
        <p:spPr/>
        <p:txBody>
          <a:bodyPr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三维展示技术简介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91440"/>
            <a:ext cx="1031240" cy="1031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rgbClr val="D6E6F5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30000"/>
                <a:lumOff val="70000"/>
              </a:scheme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ctrTitle"/>
          </p:nvPr>
        </p:nvSpPr>
        <p:spPr>
          <a:xfrm>
            <a:off x="1190625" y="1701800"/>
            <a:ext cx="1895475" cy="1169035"/>
          </a:xfrm>
        </p:spPr>
        <p:txBody>
          <a:bodyPr>
            <a:normAutofit/>
          </a:bodyPr>
          <a:p>
            <a:pPr algn="l"/>
            <a:r>
              <a:rPr lang="zh-CN" sz="3600">
                <a:latin typeface="微软雅黑" panose="020B0503020204020204" charset="-122"/>
                <a:ea typeface="微软雅黑" panose="020B0503020204020204" charset="-122"/>
              </a:rPr>
              <a:t>主机式：</a:t>
            </a:r>
            <a:endParaRPr lang="zh-CN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91440"/>
            <a:ext cx="1031240" cy="1031240"/>
          </a:xfrm>
          <a:prstGeom prst="rect">
            <a:avLst/>
          </a:prstGeom>
        </p:spPr>
      </p:pic>
      <p:sp>
        <p:nvSpPr>
          <p:cNvPr id="2" name="标题 3"/>
          <p:cNvSpPr/>
          <p:nvPr/>
        </p:nvSpPr>
        <p:spPr>
          <a:xfrm>
            <a:off x="824865" y="541655"/>
            <a:ext cx="9144000" cy="708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</a:rPr>
              <a:t>VR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</a:rPr>
              <a:t>虚拟现实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标题 3"/>
          <p:cNvSpPr/>
          <p:nvPr/>
        </p:nvSpPr>
        <p:spPr>
          <a:xfrm>
            <a:off x="1190625" y="3829050"/>
            <a:ext cx="9144000" cy="11690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3600">
                <a:latin typeface="微软雅黑" panose="020B0503020204020204" charset="-122"/>
                <a:ea typeface="微软雅黑" panose="020B0503020204020204" charset="-122"/>
              </a:rPr>
              <a:t>移动式：</a:t>
            </a:r>
            <a:endParaRPr lang="zh-CN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2016042871914618264184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964055"/>
            <a:ext cx="3107690" cy="1864995"/>
          </a:xfrm>
          <a:prstGeom prst="rect">
            <a:avLst/>
          </a:prstGeom>
        </p:spPr>
      </p:pic>
      <p:sp>
        <p:nvSpPr>
          <p:cNvPr id="8" name="标题 3"/>
          <p:cNvSpPr/>
          <p:nvPr/>
        </p:nvSpPr>
        <p:spPr>
          <a:xfrm>
            <a:off x="6579235" y="2312035"/>
            <a:ext cx="1895475" cy="11690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+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u=3970003518,1526548764&amp;fm=214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90" y="1637665"/>
            <a:ext cx="2190750" cy="2190750"/>
          </a:xfrm>
          <a:prstGeom prst="rect">
            <a:avLst/>
          </a:prstGeom>
        </p:spPr>
      </p:pic>
      <p:pic>
        <p:nvPicPr>
          <p:cNvPr id="10" name="图片 9" descr="u=3637477905,499442597&amp;fm=214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0" y="4138930"/>
            <a:ext cx="3037205" cy="1898015"/>
          </a:xfrm>
          <a:prstGeom prst="rect">
            <a:avLst/>
          </a:prstGeom>
        </p:spPr>
      </p:pic>
      <p:sp>
        <p:nvSpPr>
          <p:cNvPr id="11" name="标题 3"/>
          <p:cNvSpPr/>
          <p:nvPr/>
        </p:nvSpPr>
        <p:spPr>
          <a:xfrm>
            <a:off x="6579235" y="4502785"/>
            <a:ext cx="1895475" cy="11690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+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1143183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730" y="4502785"/>
            <a:ext cx="2363470" cy="1315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rgbClr val="D6E6F5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30000"/>
                <a:lumOff val="70000"/>
              </a:scheme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91440"/>
            <a:ext cx="1031240" cy="1031240"/>
          </a:xfrm>
          <a:prstGeom prst="rect">
            <a:avLst/>
          </a:prstGeom>
        </p:spPr>
      </p:pic>
      <p:sp>
        <p:nvSpPr>
          <p:cNvPr id="2" name="标题 3"/>
          <p:cNvSpPr/>
          <p:nvPr/>
        </p:nvSpPr>
        <p:spPr>
          <a:xfrm>
            <a:off x="824865" y="541655"/>
            <a:ext cx="9144000" cy="708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</a:rPr>
              <a:t>VR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</a:rPr>
              <a:t>虚拟现实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VR4D解剖展示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rgbClr val="D6E6F5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30000"/>
                <a:lumOff val="70000"/>
              </a:scheme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91440"/>
            <a:ext cx="1031240" cy="1031240"/>
          </a:xfrm>
          <a:prstGeom prst="rect">
            <a:avLst/>
          </a:prstGeom>
        </p:spPr>
      </p:pic>
      <p:sp>
        <p:nvSpPr>
          <p:cNvPr id="2" name="标题 3"/>
          <p:cNvSpPr/>
          <p:nvPr/>
        </p:nvSpPr>
        <p:spPr>
          <a:xfrm>
            <a:off x="824865" y="541655"/>
            <a:ext cx="9144000" cy="708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</a:rPr>
              <a:t>AR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</a:rPr>
              <a:t>增强现实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" name="图片 12" descr="201608251409575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22680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rgbClr val="D6E6F5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30000"/>
                <a:lumOff val="70000"/>
              </a:scheme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91440"/>
            <a:ext cx="1031240" cy="1031240"/>
          </a:xfrm>
          <a:prstGeom prst="rect">
            <a:avLst/>
          </a:prstGeom>
        </p:spPr>
      </p:pic>
      <p:sp>
        <p:nvSpPr>
          <p:cNvPr id="2" name="标题 3"/>
          <p:cNvSpPr/>
          <p:nvPr/>
        </p:nvSpPr>
        <p:spPr>
          <a:xfrm>
            <a:off x="824865" y="541655"/>
            <a:ext cx="9144000" cy="708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4800">
                <a:latin typeface="微软雅黑" panose="020B0503020204020204" charset="-122"/>
                <a:ea typeface="微软雅黑" panose="020B0503020204020204" charset="-122"/>
              </a:rPr>
              <a:t>全景图片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sz="4800">
                <a:latin typeface="微软雅黑" panose="020B0503020204020204" charset="-122"/>
                <a:ea typeface="微软雅黑" panose="020B0503020204020204" charset="-122"/>
              </a:rPr>
              <a:t>视频</a:t>
            </a:r>
            <a:endParaRPr lang="zh-CN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全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1219200"/>
            <a:ext cx="7861300" cy="4419600"/>
          </a:xfrm>
          <a:prstGeom prst="rect">
            <a:avLst/>
          </a:prstGeom>
        </p:spPr>
      </p:pic>
      <p:pic>
        <p:nvPicPr>
          <p:cNvPr id="14" name="图片 13" descr="15011346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75" y="2972435"/>
            <a:ext cx="2666365" cy="2666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rgbClr val="D6E6F5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30000"/>
                <a:lumOff val="70000"/>
              </a:scheme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91440"/>
            <a:ext cx="1031240" cy="1031240"/>
          </a:xfrm>
          <a:prstGeom prst="rect">
            <a:avLst/>
          </a:prstGeom>
        </p:spPr>
      </p:pic>
      <p:sp>
        <p:nvSpPr>
          <p:cNvPr id="2" name="标题 3"/>
          <p:cNvSpPr/>
          <p:nvPr/>
        </p:nvSpPr>
        <p:spPr>
          <a:xfrm>
            <a:off x="824865" y="541655"/>
            <a:ext cx="9144000" cy="708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4800">
                <a:latin typeface="微软雅黑" panose="020B0503020204020204" charset="-122"/>
                <a:ea typeface="微软雅黑" panose="020B0503020204020204" charset="-122"/>
              </a:rPr>
              <a:t>全息影像</a:t>
            </a:r>
            <a:endParaRPr lang="zh-CN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5" name="对象 14"/>
          <p:cNvGraphicFramePr/>
          <p:nvPr/>
        </p:nvGraphicFramePr>
        <p:xfrm>
          <a:off x="1233170" y="1931035"/>
          <a:ext cx="4347210" cy="334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3829050" imgH="2943225" progId="Paint.Picture">
                  <p:embed/>
                </p:oleObj>
              </mc:Choice>
              <mc:Fallback>
                <p:oleObj name="" r:id="rId2" imgW="3829050" imgH="2943225" progId="Paint.Picture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3170" y="1931035"/>
                        <a:ext cx="4347210" cy="3341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6282055" y="1938020"/>
          <a:ext cx="4385945" cy="333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4" imgW="3971925" imgH="3019425" progId="Paint.Picture">
                  <p:embed/>
                </p:oleObj>
              </mc:Choice>
              <mc:Fallback>
                <p:oleObj name="" r:id="rId4" imgW="3971925" imgH="3019425" progId="Paint.Picture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2055" y="1938020"/>
                        <a:ext cx="4385945" cy="333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WPS 演示</Application>
  <PresentationFormat>宽屏</PresentationFormat>
  <Paragraphs>20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Paint.Picture</vt:lpstr>
      <vt:lpstr>Paint.Picture</vt:lpstr>
      <vt:lpstr>三维展示技术简介</vt:lpstr>
      <vt:lpstr>主机式：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yugua</cp:lastModifiedBy>
  <cp:revision>6</cp:revision>
  <dcterms:created xsi:type="dcterms:W3CDTF">2015-05-05T08:02:00Z</dcterms:created>
  <dcterms:modified xsi:type="dcterms:W3CDTF">2017-07-27T08:33:15Z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